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2E694-DD93-4DD6-A3A3-193FB6083001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67FAB-3C8B-42DB-8C62-C8847DD0D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1981200"/>
            <a:ext cx="5867400" cy="3124200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9200" y="2743200"/>
            <a:ext cx="5867400" cy="3124200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6972300" y="5219700"/>
            <a:ext cx="762000" cy="533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6972300" y="2095500"/>
            <a:ext cx="762000" cy="533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1104900" y="5219700"/>
            <a:ext cx="762000" cy="533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1104900" y="2095500"/>
            <a:ext cx="762000" cy="533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076700" y="2095500"/>
            <a:ext cx="762000" cy="533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2"/>
          </p:cNvCxnSpPr>
          <p:nvPr/>
        </p:nvCxnSpPr>
        <p:spPr>
          <a:xfrm rot="5400000" flipH="1" flipV="1">
            <a:off x="2609850" y="4286250"/>
            <a:ext cx="31242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4076700" y="5219700"/>
            <a:ext cx="762000" cy="533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3181350" y="3524250"/>
            <a:ext cx="3124200" cy="381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Flowchart: Magnetic Disk 15"/>
          <p:cNvSpPr/>
          <p:nvPr/>
        </p:nvSpPr>
        <p:spPr>
          <a:xfrm>
            <a:off x="2133600" y="838200"/>
            <a:ext cx="838200" cy="1600200"/>
          </a:xfrm>
          <a:prstGeom prst="flowChartMagneticDisk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7" name="Flowchart: Magnetic Disk 16"/>
          <p:cNvSpPr/>
          <p:nvPr/>
        </p:nvSpPr>
        <p:spPr>
          <a:xfrm>
            <a:off x="6096000" y="838200"/>
            <a:ext cx="838200" cy="1600200"/>
          </a:xfrm>
          <a:prstGeom prst="flowChartMagneticDisk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62200" y="36576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76600" y="21336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sp>
        <p:nvSpPr>
          <p:cNvPr id="20" name="Double Bracket 19"/>
          <p:cNvSpPr/>
          <p:nvPr/>
        </p:nvSpPr>
        <p:spPr>
          <a:xfrm>
            <a:off x="1905000" y="609600"/>
            <a:ext cx="1219200" cy="1447800"/>
          </a:xfrm>
          <a:prstGeom prst="bracket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uble Bracket 20"/>
          <p:cNvSpPr/>
          <p:nvPr/>
        </p:nvSpPr>
        <p:spPr>
          <a:xfrm>
            <a:off x="5943600" y="457200"/>
            <a:ext cx="1219200" cy="1447800"/>
          </a:xfrm>
          <a:prstGeom prst="bracket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2133600" y="0"/>
            <a:ext cx="762000" cy="838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3" name="Flowchart: Connector 22"/>
          <p:cNvSpPr/>
          <p:nvPr/>
        </p:nvSpPr>
        <p:spPr>
          <a:xfrm>
            <a:off x="6172200" y="0"/>
            <a:ext cx="762000" cy="838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91000" y="3581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6</a:t>
            </a:r>
          </a:p>
        </p:txBody>
      </p:sp>
      <p:sp>
        <p:nvSpPr>
          <p:cNvPr id="25" name="Cube 24"/>
          <p:cNvSpPr/>
          <p:nvPr/>
        </p:nvSpPr>
        <p:spPr>
          <a:xfrm>
            <a:off x="1905000" y="2209800"/>
            <a:ext cx="1219200" cy="457200"/>
          </a:xfrm>
          <a:prstGeom prst="cub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6" name="Cube 25"/>
          <p:cNvSpPr/>
          <p:nvPr/>
        </p:nvSpPr>
        <p:spPr>
          <a:xfrm>
            <a:off x="5867400" y="2209800"/>
            <a:ext cx="1219200" cy="457200"/>
          </a:xfrm>
          <a:prstGeom prst="cub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62000" y="59436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Gas Demo Box </a:t>
            </a:r>
            <a:r>
              <a:rPr lang="en-US" dirty="0" smtClean="0"/>
              <a:t>                              Designed by Christopher Bauer</a:t>
            </a:r>
            <a:endParaRPr lang="en-US" sz="3600" dirty="0"/>
          </a:p>
        </p:txBody>
      </p:sp>
      <p:cxnSp>
        <p:nvCxnSpPr>
          <p:cNvPr id="30" name="Straight Connector 29"/>
          <p:cNvCxnSpPr>
            <a:endCxn id="21" idx="3"/>
          </p:cNvCxnSpPr>
          <p:nvPr/>
        </p:nvCxnSpPr>
        <p:spPr>
          <a:xfrm flipV="1">
            <a:off x="5638800" y="1181100"/>
            <a:ext cx="1524000" cy="10287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752600" y="914400"/>
            <a:ext cx="1524000" cy="10287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endCxn id="21" idx="3"/>
          </p:cNvCxnSpPr>
          <p:nvPr/>
        </p:nvCxnSpPr>
        <p:spPr>
          <a:xfrm>
            <a:off x="3200400" y="914400"/>
            <a:ext cx="3962400" cy="266700"/>
          </a:xfrm>
          <a:prstGeom prst="curvedConnector5">
            <a:avLst>
              <a:gd name="adj1" fmla="val 34615"/>
              <a:gd name="adj2" fmla="val -257143"/>
              <a:gd name="adj3" fmla="val 10576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>
            <a:off x="7391400" y="685800"/>
            <a:ext cx="1066800" cy="9906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7391400" y="2895600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Cloud Callout 44"/>
          <p:cNvSpPr/>
          <p:nvPr/>
        </p:nvSpPr>
        <p:spPr>
          <a:xfrm>
            <a:off x="7315200" y="4114800"/>
            <a:ext cx="1828800" cy="1600200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Launch pins attached to string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172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10 gallon tank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Terrarium lid with 2 watering holes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Male treaded PVC pipe (varying lengths) with pins attached at bottom for rubber band attachment and guides cut down 2 sides for guidance of launch assembly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Female threaded PVC pipe glued to terrarium lid holes.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Bouncy ball to be launched. (gas particle)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Removable divider through cut slit in lid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86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3</cp:revision>
  <dcterms:created xsi:type="dcterms:W3CDTF">2010-05-11T19:41:12Z</dcterms:created>
  <dcterms:modified xsi:type="dcterms:W3CDTF">2010-05-11T20:04:36Z</dcterms:modified>
</cp:coreProperties>
</file>